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1" r:id="rId4"/>
    <p:sldId id="1142" r:id="rId5"/>
    <p:sldId id="1148" r:id="rId6"/>
    <p:sldId id="1144" r:id="rId7"/>
    <p:sldId id="1145" r:id="rId8"/>
    <p:sldId id="1146" r:id="rId9"/>
    <p:sldId id="114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21279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主要介绍了一种锻炼方式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训练。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331536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722" y="1728801"/>
            <a:ext cx="10720968" cy="136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378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Sitting all day may make you feel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unhealthy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do about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you can turn to Animal Flow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Created by a famous fitness coach Mike Fitch in 2015, Animal Flow is a fun way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 your body on the ground as different animals do when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need any equipment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器材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it, but it helps you become stronger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44.jpg" descr="id:21475073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00785" y="4367004"/>
            <a:ext cx="2405985" cy="151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64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980227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Flow, you get your body to move in different ways, such as walking like a duck and jumping like a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frog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movements look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fact, they help you get a full-body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workout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Crab Reach as an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sitting on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hips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臀部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off the ground and balance on one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rise up, try to extend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伸展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 arm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backward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 your body forms a line from your shoulders to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knees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movement can make your tired body relaxed after you sit for long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tips to get Animal Flow started in the right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quiet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choose rocky areas or beaches because they make you feel tired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you’d better not wear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for you to improve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balance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your wrists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手腕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hold the weight of your body in many Animal Flow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movements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some basic movements first if you’re too fat, or you’ll easily get hurt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your time and move slowly to get the most from Animal Flow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30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559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move your body on the ground as different animals do when you practise Animal Flow.”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当你练习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需要在地上练习。故选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149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646738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about Animal Flow from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46738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depends on equipment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 doctor created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46738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with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ground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306" y="175075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966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2559" y="2680860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“Take Crab Reach as an example. Start from sitting on the ground. Lift your hips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臀部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up off the ground and balance on one arm. As you rise up, try to extend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伸展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other arm backward. Make sure your body forms a line from your shoulders to knees.”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Crab Reach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从坐在地上开始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抬起臀部离开地面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单臂保持平衡。起身时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试着向后伸展另一只手臂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确保你的身体从肩膀到膝盖形成一条直线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项符合描述。故选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06888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 shows Crab Reach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3689350" algn="l"/>
                <a:tab pos="6210300" algn="l"/>
                <a:tab pos="861536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3689350" algn="l"/>
                <a:tab pos="6210300" algn="l"/>
                <a:tab pos="86153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45.jpg" descr="id:21475074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497248"/>
            <a:ext cx="1208134" cy="1046678"/>
          </a:xfrm>
          <a:prstGeom prst="rect">
            <a:avLst/>
          </a:prstGeom>
        </p:spPr>
      </p:pic>
      <p:pic>
        <p:nvPicPr>
          <p:cNvPr id="4" name="aw46.jpg" descr="id:21475074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8982" y="1497248"/>
            <a:ext cx="629121" cy="1046678"/>
          </a:xfrm>
          <a:prstGeom prst="rect">
            <a:avLst/>
          </a:prstGeom>
        </p:spPr>
      </p:pic>
      <p:pic>
        <p:nvPicPr>
          <p:cNvPr id="5" name="aw47.jpg" descr="id:214750742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103318" y="1493445"/>
            <a:ext cx="1512169" cy="864096"/>
          </a:xfrm>
          <a:prstGeom prst="rect">
            <a:avLst/>
          </a:prstGeom>
        </p:spPr>
      </p:pic>
      <p:pic>
        <p:nvPicPr>
          <p:cNvPr id="6" name="aw48.jpg" descr="id:214750743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0271670" y="1493445"/>
            <a:ext cx="640256" cy="104667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9105" y="869473"/>
            <a:ext cx="2758998" cy="43223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73306" y="8553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896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559" y="329417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“Find a quiet place. Don’t choose rocky areas or beaches because they make you feel tired quickly. Also, you’d better not wear shoes.”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练习时最好不要穿鞋。故选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974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 people do to start Animal Flow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weight before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places like beaches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shoes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wrists with medicine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306" y="17380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312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写作意图题。根据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 your time and move slowly to get the most from Animal Flow.”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本文主要介绍了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训练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作者写本文是为了鼓励大家一起练习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9507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write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 the history of Animal Flow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how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Flow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 the advantages of Animal Flow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 people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Flow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398043"/>
            <a:ext cx="3627300" cy="39995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3306" y="136876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809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27629"/>
            <a:ext cx="11485848" cy="1130246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练习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动物流时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你要让身体做出各种不同的动作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比如像鸭子一样行走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或像青蛙一样跳跃。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45073"/>
            <a:ext cx="11485848" cy="2792239"/>
          </a:xfrm>
          <a:prstGeom prst="rect">
            <a:avLst/>
          </a:prstGeom>
          <a:solidFill>
            <a:srgbClr val="E8F6F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注意省略结构：时间状语从句中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当从句子的主语与主句一致且谓语含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可省略主语和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are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使役动词（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Causative Verb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＋宾语＋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让某人做某事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类似结构还有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make/have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＋宾语＋动词原形。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such as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举例：后接名词或动名词（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walking/jumping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不可接完整句子。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8630" y="968939"/>
            <a:ext cx="11485848" cy="1410964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endParaRPr lang="en-US" altLang="zh-CN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Flow, you get your body to move in different ways, such as walking like a duck and jumping like a frog. 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30" y="876856"/>
            <a:ext cx="1897946" cy="430129"/>
          </a:xfrm>
          <a:prstGeom prst="rect">
            <a:avLst/>
          </a:prstGeom>
        </p:spPr>
      </p:pic>
      <p:pic>
        <p:nvPicPr>
          <p:cNvPr id="7" name="译文.eps" descr="id:21474868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2533742"/>
            <a:ext cx="932180" cy="287655"/>
          </a:xfrm>
          <a:prstGeom prst="rect">
            <a:avLst/>
          </a:prstGeom>
        </p:spPr>
      </p:pic>
      <p:pic>
        <p:nvPicPr>
          <p:cNvPr id="8" name="分析.eps" descr="id:21474868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5423" y="3642232"/>
            <a:ext cx="93218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56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647</Words>
  <Application>Microsoft Office PowerPoint</Application>
  <PresentationFormat>自定义</PresentationFormat>
  <Paragraphs>36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2025-09-17T15:28:54Z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